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78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47" r:id="rId36"/>
    <p:sldId id="348" r:id="rId37"/>
    <p:sldId id="354" r:id="rId38"/>
    <p:sldId id="349" r:id="rId39"/>
    <p:sldId id="355" r:id="rId40"/>
    <p:sldId id="356" r:id="rId41"/>
    <p:sldId id="357" r:id="rId42"/>
    <p:sldId id="358" r:id="rId43"/>
    <p:sldId id="363" r:id="rId44"/>
    <p:sldId id="338" r:id="rId45"/>
    <p:sldId id="359" r:id="rId46"/>
    <p:sldId id="360" r:id="rId47"/>
    <p:sldId id="335" r:id="rId48"/>
    <p:sldId id="375" r:id="rId49"/>
    <p:sldId id="377" r:id="rId50"/>
    <p:sldId id="376" r:id="rId51"/>
    <p:sldId id="384" r:id="rId52"/>
    <p:sldId id="385" r:id="rId53"/>
    <p:sldId id="387" r:id="rId54"/>
    <p:sldId id="386" r:id="rId55"/>
    <p:sldId id="378" r:id="rId56"/>
    <p:sldId id="379" r:id="rId57"/>
    <p:sldId id="380" r:id="rId58"/>
    <p:sldId id="383" r:id="rId59"/>
    <p:sldId id="337" r:id="rId60"/>
    <p:sldId id="382" r:id="rId61"/>
    <p:sldId id="381" r:id="rId62"/>
    <p:sldId id="336" r:id="rId63"/>
    <p:sldId id="361" r:id="rId64"/>
    <p:sldId id="364" r:id="rId65"/>
    <p:sldId id="365" r:id="rId66"/>
    <p:sldId id="366" r:id="rId67"/>
    <p:sldId id="367" r:id="rId68"/>
    <p:sldId id="374" r:id="rId69"/>
    <p:sldId id="368" r:id="rId70"/>
    <p:sldId id="369" r:id="rId71"/>
    <p:sldId id="370" r:id="rId72"/>
    <p:sldId id="373" r:id="rId73"/>
    <p:sldId id="371" r:id="rId74"/>
    <p:sldId id="372" r:id="rId75"/>
    <p:sldId id="314" r:id="rId76"/>
    <p:sldId id="341" r:id="rId7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85C1"/>
    <a:srgbClr val="9AAE04"/>
    <a:srgbClr val="FFFFFF"/>
    <a:srgbClr val="1994A4"/>
    <a:srgbClr val="505050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hyperlink" Target="https://www.linkedin.com/in/javier-g%C3%B3mez-santos-7b182939/" TargetMode="External"/><Relationship Id="rId7" Type="http://schemas.openxmlformats.org/officeDocument/2006/relationships/image" Target="../media/image120.png"/><Relationship Id="rId2" Type="http://schemas.openxmlformats.org/officeDocument/2006/relationships/hyperlink" Target="mailto:javier.gomez.santos@ucm.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qbit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qbits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qbits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2" y="3957377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30" y="2882751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297" y="2846477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66" y="5429250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297" y="5429250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449649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502451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4537957" y="48289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5051263" y="4828913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4388430" y="3741490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4216662" y="5611316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5583297" y="3849433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5554361" y="5182564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4CC32160-6B7B-4FDE-BC76-7E2857788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43" y="4549171"/>
            <a:ext cx="989856" cy="5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qbit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qbit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qbit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qbits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qbit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qbit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qbit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03" y="28983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87" y="2812653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12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qbits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39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qbit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Cuando abrimos la caja grande, y vemos al gato observador (pero no vemos el contenido de la caja pequeña),            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Esto, es el entrelazamiento cuántico. Hacer que el estado de un </a:t>
            </a:r>
            <a:r>
              <a:rPr lang="es-ES" dirty="0" err="1"/>
              <a:t>qbit</a:t>
            </a:r>
            <a:r>
              <a:rPr lang="es-ES" dirty="0"/>
              <a:t>, afecte a otro </a:t>
            </a:r>
            <a:r>
              <a:rPr lang="es-ES" dirty="0" err="1"/>
              <a:t>qbit</a:t>
            </a:r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6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68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688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51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qbit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95146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3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988317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279661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32" y="3491901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5570919"/>
            <a:ext cx="717954" cy="7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3150</TotalTime>
  <Words>2397</Words>
  <Application>Microsoft Office PowerPoint</Application>
  <PresentationFormat>Presentación en pantalla (4:3)</PresentationFormat>
  <Paragraphs>426</Paragraphs>
  <Slides>76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84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309</cp:revision>
  <dcterms:created xsi:type="dcterms:W3CDTF">2017-02-15T12:06:26Z</dcterms:created>
  <dcterms:modified xsi:type="dcterms:W3CDTF">2019-09-10T13:33:36Z</dcterms:modified>
</cp:coreProperties>
</file>